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80" r:id="rId4"/>
    <p:sldId id="270" r:id="rId5"/>
    <p:sldId id="281" r:id="rId6"/>
    <p:sldId id="282" r:id="rId7"/>
    <p:sldId id="286" r:id="rId8"/>
    <p:sldId id="285" r:id="rId9"/>
    <p:sldId id="287" r:id="rId10"/>
    <p:sldId id="283" r:id="rId11"/>
    <p:sldId id="289" r:id="rId12"/>
    <p:sldId id="288" r:id="rId13"/>
    <p:sldId id="296" r:id="rId14"/>
    <p:sldId id="293" r:id="rId15"/>
    <p:sldId id="290" r:id="rId16"/>
    <p:sldId id="291" r:id="rId17"/>
    <p:sldId id="298" r:id="rId18"/>
    <p:sldId id="284" r:id="rId19"/>
    <p:sldId id="294" r:id="rId20"/>
    <p:sldId id="2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F5"/>
    <a:srgbClr val="05496B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5" autoAdjust="0"/>
    <p:restoredTop sz="87944"/>
  </p:normalViewPr>
  <p:slideViewPr>
    <p:cSldViewPr snapToGrid="0">
      <p:cViewPr>
        <p:scale>
          <a:sx n="98" d="100"/>
          <a:sy n="98" d="100"/>
        </p:scale>
        <p:origin x="-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 scatter plot : displays how the duration of trip changes with time, grouped by pairs of pick up and drop off location.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line chart : displays the trend of numbers of trips begin in each zone.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chord graph : compares the amount of trips from A to B and that from B to A.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slope graph : compare the difference of trip amount between seven days in a week, grouped by zone of departure.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pie chart : displays the partition of trips in a time interval(like morning peak and afternoon) with </a:t>
            </a:r>
            <a:r>
              <a:rPr lang="en-US" dirty="0" err="1" smtClean="0"/>
              <a:t>dif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265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zones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airport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1gb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plot/graph.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dragging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brushing,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spread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Analysis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4279306" y="6168754"/>
            <a:ext cx="3727294" cy="276995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defTabSz="457178"/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 Business Intelligence Group</a:t>
            </a:r>
            <a:endParaRPr kumimoji="1" lang="zh-CN" altLang="en-US" sz="12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42454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8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9429" y="2312126"/>
            <a:ext cx="2264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79763" y="815423"/>
            <a:ext cx="100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are the design considerations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r>
              <a:rPr 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7162" y="2100049"/>
            <a:ext cx="564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</a:p>
          <a:p>
            <a:endParaRPr lang="en-US" dirty="0" smtClean="0"/>
          </a:p>
          <a:p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en-US" dirty="0"/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75" y="3477007"/>
            <a:ext cx="3365500" cy="2235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45" y="1646420"/>
            <a:ext cx="2984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986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technologies you plan to use?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4449" y="2129246"/>
            <a:ext cx="658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techniques: choropleth map, scatter plot, slope graph  </a:t>
            </a:r>
            <a:endParaRPr lang="en-US" dirty="0" smtClean="0"/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Tool </a:t>
            </a:r>
            <a:r>
              <a:rPr lang="en-US" dirty="0"/>
              <a:t>libs: d3-brush, d3-geoPath, etc.</a:t>
            </a:r>
          </a:p>
        </p:txBody>
      </p:sp>
    </p:spTree>
    <p:extLst>
      <p:ext uri="{BB962C8B-B14F-4D97-AF65-F5344CB8AC3E}">
        <p14:creationId xmlns:p14="http://schemas.microsoft.com/office/powerpoint/2010/main" val="7856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3284" y="1420369"/>
            <a:ext cx="204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Hover on each zone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935732" y="2801118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Scroll: Zoom in/out the 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733" y="4142248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Drag on zone: Choose start and end zone.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24" y="1382539"/>
            <a:ext cx="2606764" cy="1715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84" y="4536746"/>
            <a:ext cx="1693703" cy="142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66" y="3943346"/>
            <a:ext cx="5359245" cy="26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5" y="1740365"/>
            <a:ext cx="5026644" cy="3631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8" y="1495087"/>
            <a:ext cx="4848150" cy="41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4449" y="1459728"/>
            <a:ext cx="553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multiple(two here) brushes to enable direct </a:t>
            </a:r>
            <a:r>
              <a:rPr lang="en-US" dirty="0" smtClean="0"/>
              <a:t>comparison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2038978"/>
            <a:ext cx="10531746" cy="43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7" y="1489166"/>
            <a:ext cx="6442328" cy="50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5133706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449" y="2050869"/>
            <a:ext cx="216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Qingfeng</a:t>
            </a:r>
            <a:r>
              <a:rPr lang="en-US" sz="2800" dirty="0" smtClean="0"/>
              <a:t> Han</a:t>
            </a:r>
            <a:endParaRPr lang="en-US" sz="2800" dirty="0"/>
          </a:p>
        </p:txBody>
      </p:sp>
      <p:cxnSp>
        <p:nvCxnSpPr>
          <p:cNvPr id="5" name="Elbow Connector 4"/>
          <p:cNvCxnSpPr>
            <a:stCxn id="2" idx="3"/>
          </p:cNvCxnSpPr>
          <p:nvPr/>
        </p:nvCxnSpPr>
        <p:spPr>
          <a:xfrm>
            <a:off x="3483056" y="2312479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2827" y="499446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Sudan Zhang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816884" y="3491658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Dongqi</a:t>
            </a:r>
            <a:r>
              <a:rPr lang="en-US" sz="2800" dirty="0" smtClean="0"/>
              <a:t> Fu</a:t>
            </a:r>
            <a:endParaRPr lang="en-US" sz="2800" dirty="0"/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2233749" y="3735851"/>
            <a:ext cx="6583135" cy="635596"/>
          </a:xfrm>
          <a:prstGeom prst="bentConnector3">
            <a:avLst>
              <a:gd name="adj1" fmla="val 79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3" idx="3"/>
          </p:cNvCxnSpPr>
          <p:nvPr/>
        </p:nvCxnSpPr>
        <p:spPr>
          <a:xfrm>
            <a:off x="3483056" y="5277715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96574" y="1995079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Part2</a:t>
              </a:r>
              <a:endParaRPr lang="zh-CN" altLang="en-US" sz="32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9610" y="3407081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Part3</a:t>
              </a:r>
              <a:endParaRPr lang="zh-CN" altLang="en-US" sz="32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2574" y="2019274"/>
            <a:ext cx="1523177" cy="1512168"/>
            <a:chOff x="4052574" y="2019274"/>
            <a:chExt cx="1523177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14904" y="2460246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Part1</a:t>
              </a:r>
              <a:endParaRPr lang="zh-CN" altLang="en-US" sz="32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31413" y="49272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Part4</a:t>
              </a:r>
              <a:endParaRPr lang="zh-CN" altLang="en-US" sz="32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335725" y="861381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8335725" y="1313971"/>
            <a:ext cx="3246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 telling with your visualization? What is the 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Who is the audience?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deliverables?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6264" y="3115947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Details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746264" y="3555474"/>
            <a:ext cx="370279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design considerations?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are you going to design, build, and evaluate?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does your visualization compare to what others have done?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components that make your visualization cool?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technologies you plan to use?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plan to use interactive visuals?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7618" y="4688561"/>
            <a:ext cx="37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57618" y="5180340"/>
            <a:ext cx="324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work together?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is your timeline?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0344" y="2075510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27999" y="2515037"/>
            <a:ext cx="36670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Lead with 10 words on why you chose this </a:t>
            </a:r>
            <a:r>
              <a:rPr lang="en-US" sz="1600" dirty="0" smtClean="0"/>
              <a:t>project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project interesting?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visualization important?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is your visualization useful? </a:t>
            </a:r>
          </a:p>
        </p:txBody>
      </p: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32016" y="3618411"/>
            <a:ext cx="9214214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2754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888" y="3547217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69005" y="3553749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588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557675" y="3555924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9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1817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7555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73293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Week4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901646" y="3618410"/>
            <a:ext cx="0" cy="105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3124" y="4628996"/>
            <a:ext cx="137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Presentation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206855" y="3069771"/>
            <a:ext cx="0" cy="54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73293" y="2625634"/>
            <a:ext cx="0" cy="98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89735" y="2700438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Record video</a:t>
            </a:r>
            <a:endParaRPr lang="en-US" dirty="0">
              <a:solidFill>
                <a:srgbClr val="0FA8F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22826" y="2272977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Write paper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71658" y="2272977"/>
            <a:ext cx="0" cy="133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4115" y="188011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Develop </a:t>
            </a:r>
            <a:r>
              <a:rPr lang="en-US" dirty="0">
                <a:solidFill>
                  <a:srgbClr val="0FA8F5"/>
                </a:solidFill>
              </a:rPr>
              <a:t>infographic on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6757" y="2249444"/>
            <a:ext cx="33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Validate draft with critique groups</a:t>
            </a:r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>
            <a:off x="3577989" y="2618776"/>
            <a:ext cx="0" cy="99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7288" y="2718899"/>
            <a:ext cx="26088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Draw draft for infographic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899953" y="3088231"/>
            <a:ext cx="0" cy="52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46811" y="3611878"/>
            <a:ext cx="0" cy="558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99765" y="4151027"/>
            <a:ext cx="29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Cleaning and formatting data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645920" y="3611878"/>
            <a:ext cx="0" cy="908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36979" y="4491249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Acquire data</a:t>
            </a:r>
            <a:endParaRPr lang="en-US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24166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5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3304904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56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deliverables?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6319" y="1735060"/>
            <a:ext cx="2062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Interactive</a:t>
            </a:r>
          </a:p>
          <a:p>
            <a:pPr algn="ctr"/>
            <a:r>
              <a:rPr lang="en-US" sz="3200" dirty="0" smtClean="0"/>
              <a:t>Infographic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786949" y="2220688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Video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77281" y="2220688"/>
            <a:ext cx="1147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Paper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77600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958" y="3371068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1195" y="41156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 chart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6387" y="4525346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Chord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0527" y="4946930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1691" y="374336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 chart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42651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71873" y="338855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Describe the</a:t>
            </a:r>
          </a:p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4652" y="280546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59706" y="3403476"/>
            <a:ext cx="160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Show </a:t>
            </a:r>
          </a:p>
          <a:p>
            <a:pPr algn="ctr"/>
            <a:r>
              <a:rPr lang="en-US" dirty="0" smtClean="0"/>
              <a:t>how to use </a:t>
            </a:r>
          </a:p>
          <a:p>
            <a:pPr algn="ctr"/>
            <a:r>
              <a:rPr lang="en-US" dirty="0" smtClean="0"/>
              <a:t>the infographic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724</Words>
  <Application>Microsoft Macintosh PowerPoint</Application>
  <PresentationFormat>Widescreen</PresentationFormat>
  <Paragraphs>147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Century Gothic</vt:lpstr>
      <vt:lpstr>DengXian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Qingfeng Han</cp:lastModifiedBy>
  <cp:revision>197</cp:revision>
  <dcterms:created xsi:type="dcterms:W3CDTF">2015-07-31T04:09:26Z</dcterms:created>
  <dcterms:modified xsi:type="dcterms:W3CDTF">2017-10-11T01:25:32Z</dcterms:modified>
</cp:coreProperties>
</file>